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1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90"/>
    <a:srgbClr val="00A588"/>
    <a:srgbClr val="00A583"/>
    <a:srgbClr val="00B15A"/>
    <a:srgbClr val="960018"/>
    <a:srgbClr val="7B000A"/>
    <a:srgbClr val="7B0013"/>
    <a:srgbClr val="7B021D"/>
    <a:srgbClr val="86001F"/>
    <a:srgbClr val="86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81"/>
    <p:restoredTop sz="94706"/>
  </p:normalViewPr>
  <p:slideViewPr>
    <p:cSldViewPr snapToGrid="0" snapToObjects="1">
      <p:cViewPr varScale="1">
        <p:scale>
          <a:sx n="109" d="100"/>
          <a:sy n="109" d="100"/>
        </p:scale>
        <p:origin x="192" y="240"/>
      </p:cViewPr>
      <p:guideLst>
        <p:guide orient="horz" pos="2160"/>
        <p:guide pos="41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64C7-AC39-1C45-A6E7-9935D8C38166}" type="datetimeFigureOut">
              <a:rPr lang="en-US" smtClean="0"/>
              <a:t>4/29/22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9A2A1-333A-B44F-8B0D-AB8AD69C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3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9A2A1-333A-B44F-8B0D-AB8AD69C55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2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0B991D-9AA7-294E-8D48-E1D46CD9F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latin typeface="Avenir Next Medium" panose="020B05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A6207-70AF-3546-B6E3-D4EEC77E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898" y="573188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F3119-CA32-2348-A953-91EE8A22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3625" y="64009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6BB730-F25B-B34A-9ABE-7A65C4E8BD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36699"/>
            <a:ext cx="10515600" cy="1393902"/>
          </a:xfrm>
          <a:prstGeom prst="rect">
            <a:avLst/>
          </a:prstGeom>
        </p:spPr>
        <p:txBody>
          <a:bodyPr/>
          <a:lstStyle>
            <a:lvl1pPr algn="ctr">
              <a:defRPr sz="4000" b="0" i="0" baseline="0">
                <a:solidFill>
                  <a:srgbClr val="C00000"/>
                </a:solidFill>
                <a:latin typeface="Georgia" panose="02040502050405020303" pitchFamily="18" charset="0"/>
              </a:defRPr>
            </a:lvl1pPr>
          </a:lstStyle>
          <a:p>
            <a:pPr algn="ctr"/>
            <a:r>
              <a:rPr lang="en-US" sz="4400" b="1" kern="400" spc="-150" dirty="0">
                <a:solidFill>
                  <a:srgbClr val="C00000"/>
                </a:solidFill>
                <a:latin typeface="Georgia" panose="02040502050405020303" pitchFamily="18" charset="0"/>
              </a:rPr>
              <a:t>Click to edit text</a:t>
            </a:r>
            <a:endParaRPr lang="en-US" sz="4400" b="1" spc="-15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9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6C51-34F3-DF4E-9A91-C4CD16C3A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 i="0" baseline="0">
                <a:solidFill>
                  <a:srgbClr val="C00000"/>
                </a:solidFill>
                <a:latin typeface="Georgia" panose="02040502050405020303" pitchFamily="18" charset="0"/>
              </a:defRPr>
            </a:lvl1pPr>
          </a:lstStyle>
          <a:p>
            <a:pPr algn="ctr"/>
            <a:r>
              <a:rPr lang="en-US" dirty="0"/>
              <a:t>Click to edit Master title style</a:t>
            </a:r>
            <a:endParaRPr lang="en-US" sz="4400" b="1" spc="-15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5EFA-5341-E54F-A4B3-F2ACE3AA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8541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latin typeface="Avenir Next Demi Bold" panose="020B0503020202020204" pitchFamily="34" charset="0"/>
              </a:defRPr>
            </a:lvl1pPr>
            <a:lvl2pPr>
              <a:defRPr b="0" i="0">
                <a:latin typeface="Avenir Next Medium" panose="020B0503020202020204" pitchFamily="34" charset="0"/>
              </a:defRPr>
            </a:lvl2pPr>
            <a:lvl3pPr>
              <a:defRPr b="0" i="0">
                <a:latin typeface="Avenir Next Medium" panose="020B0503020202020204" pitchFamily="34" charset="0"/>
              </a:defRPr>
            </a:lvl3pPr>
            <a:lvl4pPr>
              <a:defRPr b="0" i="0">
                <a:latin typeface="Avenir Next Medium" panose="020B0503020202020204" pitchFamily="34" charset="0"/>
              </a:defRPr>
            </a:lvl4pPr>
            <a:lvl5pPr>
              <a:defRPr b="0" i="0">
                <a:latin typeface="Avenir Next Medium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162C-FA89-F74E-B3EA-41587CB6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898" y="573188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748B3-4707-494F-8592-99CCA944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9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4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B73243-6B8D-4648-9DFA-8806F163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898" y="573188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BC4AC-DCF1-C149-9701-F8B1F163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9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E575-035C-EC4E-ABBA-29887632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 b="1" i="0" baseline="0">
                <a:solidFill>
                  <a:srgbClr val="C00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B63D7-C9E8-014C-BA80-CFD242AEA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52895"/>
            <a:ext cx="6172200" cy="44989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latin typeface="Avenir Next Medium" panose="020B05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9D82C-FC25-944F-9FCD-F70F78997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847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latin typeface="Avenir Next Medium" panose="020B05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92A40-B1FA-8542-A153-323B6F16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898" y="573188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D1F92-0938-3148-AA76-C474AF3C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9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7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AAFE91-CC9B-5C4F-94AC-36FD2032C3B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866526" y="5594593"/>
            <a:ext cx="458947" cy="4589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57074E-087D-244D-BC5A-5B4E178F8D5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05" y="6333515"/>
            <a:ext cx="12191095" cy="52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0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ory.marshall@sdsu.edu" TargetMode="External"/><Relationship Id="rId2" Type="http://schemas.openxmlformats.org/officeDocument/2006/relationships/hyperlink" Target="mailto:Leveretthaynes@sdsu.edu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Lfraser@sd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8B71-44BD-E04E-A7E2-9B789C757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82029"/>
            <a:ext cx="12192000" cy="202952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5700" b="1" kern="400" spc="-150" dirty="0">
                <a:solidFill>
                  <a:srgbClr val="C00000"/>
                </a:solidFill>
                <a:latin typeface="Georgia" panose="02040502050405020303" pitchFamily="18" charset="0"/>
              </a:rPr>
              <a:t>Fall</a:t>
            </a:r>
            <a:r>
              <a:rPr lang="en-US" sz="5700" b="1" spc="-150" dirty="0">
                <a:solidFill>
                  <a:srgbClr val="C00000"/>
                </a:solidFill>
                <a:latin typeface="Georgia" panose="02040502050405020303" pitchFamily="18" charset="0"/>
              </a:rPr>
              <a:t> 2022 Semester</a:t>
            </a:r>
            <a:br>
              <a:rPr lang="en-US" sz="5700" b="1" spc="-150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en-US" sz="5700" b="1" spc="-150" dirty="0">
                <a:solidFill>
                  <a:srgbClr val="C00000"/>
                </a:solidFill>
                <a:latin typeface="Georgia" panose="02040502050405020303" pitchFamily="18" charset="0"/>
              </a:rPr>
              <a:t>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886F7-A81A-F446-9D81-E37F12731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32862"/>
            <a:ext cx="12192000" cy="1655762"/>
          </a:xfrm>
        </p:spPr>
        <p:txBody>
          <a:bodyPr>
            <a:normAutofit/>
          </a:bodyPr>
          <a:lstStyle/>
          <a:p>
            <a:r>
              <a:rPr lang="en-US" sz="4400" b="0" dirty="0">
                <a:latin typeface="Avenir Next Medium" panose="020B0503020202020204" pitchFamily="34" charset="0"/>
              </a:rPr>
              <a:t>Schedule, Rules, Guidelines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B77838-0DCA-754A-BCC0-21F5E2F41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8680" y="-2531934"/>
            <a:ext cx="3192431" cy="484186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B9BFB3-20DB-EC49-ADC8-D1AA20F48013}"/>
              </a:ext>
            </a:extLst>
          </p:cNvPr>
          <p:cNvCxnSpPr>
            <a:cxnSpLocks/>
          </p:cNvCxnSpPr>
          <p:nvPr/>
        </p:nvCxnSpPr>
        <p:spPr>
          <a:xfrm>
            <a:off x="3511804" y="-1753108"/>
            <a:ext cx="52324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6B7079-97D3-2D4F-8334-DDDD02D2BED3}"/>
              </a:ext>
            </a:extLst>
          </p:cNvPr>
          <p:cNvCxnSpPr>
            <a:cxnSpLocks/>
          </p:cNvCxnSpPr>
          <p:nvPr/>
        </p:nvCxnSpPr>
        <p:spPr>
          <a:xfrm>
            <a:off x="1481328" y="3331274"/>
            <a:ext cx="921715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26EEC8C-5C68-9245-8B2D-EECB7E12E6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6526" y="7072035"/>
            <a:ext cx="458947" cy="45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2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8E360627-5FAF-5E49-BDFD-ADC977C8D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1A2E497-1AA9-284B-8526-B9E4F013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6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0D338-FDC0-1F4B-870B-A854D434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106CD2-E8F7-D245-B734-4ED3084BF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10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DF7B-953B-0C42-8276-B77BA78D3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678B40-B3DD-AE4C-9E8F-D2AAD86A7B8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D98F7-B23E-7C4F-855C-93C54CB2F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5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DBD790-3B5F-D54C-ACA1-5D91E98D3460}"/>
              </a:ext>
            </a:extLst>
          </p:cNvPr>
          <p:cNvSpPr txBox="1">
            <a:spLocks/>
          </p:cNvSpPr>
          <p:nvPr/>
        </p:nvSpPr>
        <p:spPr>
          <a:xfrm>
            <a:off x="0" y="1351950"/>
            <a:ext cx="12192000" cy="11374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kern="400" spc="-150" dirty="0">
                <a:solidFill>
                  <a:srgbClr val="C00000"/>
                </a:solidFill>
                <a:latin typeface="Georgia" panose="02040502050405020303" pitchFamily="18" charset="0"/>
              </a:rPr>
              <a:t>Thank You</a:t>
            </a:r>
            <a:endParaRPr lang="en-US" sz="4800" b="1" spc="-15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B0A28-BD34-AC47-A702-EE7592DC460B}"/>
              </a:ext>
            </a:extLst>
          </p:cNvPr>
          <p:cNvSpPr txBox="1"/>
          <p:nvPr/>
        </p:nvSpPr>
        <p:spPr>
          <a:xfrm>
            <a:off x="1918009" y="2593183"/>
            <a:ext cx="83188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 Medium" panose="020B0503020202020204" pitchFamily="34" charset="0"/>
                <a:cs typeface="Calibri"/>
              </a:rPr>
              <a:t>La Monica Everett-Haynes, Associate Vice President for </a:t>
            </a:r>
            <a:r>
              <a:rPr lang="en-US" dirty="0" err="1">
                <a:latin typeface="Avenir Next Medium" panose="020B0503020202020204" pitchFamily="34" charset="0"/>
                <a:cs typeface="Calibri"/>
              </a:rPr>
              <a:t>StratComm</a:t>
            </a:r>
            <a:r>
              <a:rPr lang="en-US" dirty="0">
                <a:latin typeface="Avenir Next Medium" panose="020B0503020202020204" pitchFamily="34" charset="0"/>
                <a:cs typeface="Calibri"/>
              </a:rPr>
              <a:t> </a:t>
            </a:r>
            <a:endParaRPr lang="en-US" dirty="0">
              <a:latin typeface="Avenir Next Medium" panose="020B0503020202020204" pitchFamily="34" charset="0"/>
            </a:endParaRPr>
          </a:p>
          <a:p>
            <a:pPr algn="ctr"/>
            <a:r>
              <a:rPr lang="en-US" dirty="0">
                <a:latin typeface="Avenir Next Medium" panose="020B0503020202020204" pitchFamily="34" charset="0"/>
                <a:cs typeface="Calibri"/>
              </a:rPr>
              <a:t>and Chief Communications Officer</a:t>
            </a:r>
            <a:endParaRPr lang="en-US" dirty="0">
              <a:latin typeface="Avenir Next Medium" panose="020B0503020202020204" pitchFamily="34" charset="0"/>
            </a:endParaRPr>
          </a:p>
          <a:p>
            <a:pPr algn="ctr"/>
            <a:r>
              <a:rPr lang="en-US" dirty="0">
                <a:latin typeface="Avenir Next Medium" panose="020B0503020202020204" pitchFamily="34" charset="0"/>
                <a:cs typeface="Calibri"/>
                <a:hlinkClick r:id="rId2"/>
              </a:rPr>
              <a:t>Leveretthaynes@sdsu.edu</a:t>
            </a:r>
            <a:endParaRPr lang="en-US" dirty="0">
              <a:latin typeface="Avenir Next Medium" panose="020B0503020202020204" pitchFamily="34" charset="0"/>
              <a:cs typeface="Calibri" panose="020F0502020204030204"/>
            </a:endParaRPr>
          </a:p>
          <a:p>
            <a:pPr algn="ctr"/>
            <a:endParaRPr lang="en-US" dirty="0">
              <a:latin typeface="Avenir Next Medium" panose="020B0503020202020204" pitchFamily="34" charset="0"/>
              <a:cs typeface="Calibri" panose="020F0502020204030204"/>
            </a:endParaRPr>
          </a:p>
          <a:p>
            <a:pPr algn="ctr"/>
            <a:r>
              <a:rPr lang="en-US" dirty="0">
                <a:latin typeface="Avenir Next Medium" panose="020B0503020202020204" pitchFamily="34" charset="0"/>
                <a:cs typeface="Calibri" panose="020F0502020204030204"/>
              </a:rPr>
              <a:t>Cory Marshall, Director of Media Relations</a:t>
            </a:r>
          </a:p>
          <a:p>
            <a:pPr algn="ctr"/>
            <a:r>
              <a:rPr lang="en-US" dirty="0">
                <a:latin typeface="Avenir Next Medium" panose="020B0503020202020204" pitchFamily="34" charset="0"/>
                <a:cs typeface="Calibri" panose="020F0502020204030204"/>
                <a:hlinkClick r:id="rId3"/>
              </a:rPr>
              <a:t>Cory.marshall@sdsu.edu</a:t>
            </a:r>
            <a:endParaRPr lang="en-US" dirty="0">
              <a:latin typeface="Avenir Next Medium" panose="020B0503020202020204" pitchFamily="34" charset="0"/>
              <a:cs typeface="Calibri" panose="020F0502020204030204"/>
            </a:endParaRPr>
          </a:p>
          <a:p>
            <a:pPr algn="ctr"/>
            <a:endParaRPr lang="en-US" dirty="0">
              <a:latin typeface="Avenir Next Medium" panose="020B0503020202020204" pitchFamily="34" charset="0"/>
              <a:cs typeface="Calibri" panose="020F0502020204030204"/>
            </a:endParaRPr>
          </a:p>
          <a:p>
            <a:pPr algn="ctr"/>
            <a:r>
              <a:rPr lang="en-US" dirty="0">
                <a:latin typeface="Avenir Next Medium" panose="020B0503020202020204" pitchFamily="34" charset="0"/>
                <a:cs typeface="Calibri" panose="020F0502020204030204"/>
              </a:rPr>
              <a:t>Lainie Fraser, Senior Media Relations Officer</a:t>
            </a:r>
          </a:p>
          <a:p>
            <a:pPr algn="ctr"/>
            <a:r>
              <a:rPr lang="en-US" dirty="0">
                <a:latin typeface="Avenir Next Medium" panose="020B0503020202020204" pitchFamily="34" charset="0"/>
                <a:cs typeface="Calibri" panose="020F0502020204030204"/>
                <a:hlinkClick r:id="rId4"/>
              </a:rPr>
              <a:t>Lfraser@sdsu.edu</a:t>
            </a:r>
            <a:endParaRPr lang="en-US" dirty="0">
              <a:latin typeface="Avenir Next Medium" panose="020B0503020202020204" pitchFamily="34" charset="0"/>
              <a:cs typeface="Calibri" panose="020F0502020204030204"/>
            </a:endParaRPr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C3DE92-4AEA-BD4B-93E3-3FF6D24B876A}"/>
              </a:ext>
            </a:extLst>
          </p:cNvPr>
          <p:cNvCxnSpPr>
            <a:cxnSpLocks/>
          </p:cNvCxnSpPr>
          <p:nvPr/>
        </p:nvCxnSpPr>
        <p:spPr>
          <a:xfrm>
            <a:off x="2074127" y="2319167"/>
            <a:ext cx="798427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91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3610</TotalTime>
  <Words>57</Words>
  <Application>Microsoft Macintosh PowerPoint</Application>
  <PresentationFormat>Widescreen</PresentationFormat>
  <Paragraphs>13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Avenir Next</vt:lpstr>
      <vt:lpstr>Avenir Next Demi Bold</vt:lpstr>
      <vt:lpstr>Avenir Next Medium</vt:lpstr>
      <vt:lpstr>Calibri</vt:lpstr>
      <vt:lpstr>Georgia</vt:lpstr>
      <vt:lpstr>Office Theme</vt:lpstr>
      <vt:lpstr>Fall 2022 Semester Orientation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 Semester Orientation</dc:title>
  <dc:creator>Microsoft Office User</dc:creator>
  <cp:lastModifiedBy>Megan Newton</cp:lastModifiedBy>
  <cp:revision>25</cp:revision>
  <dcterms:created xsi:type="dcterms:W3CDTF">2022-02-28T21:50:23Z</dcterms:created>
  <dcterms:modified xsi:type="dcterms:W3CDTF">2022-04-29T21:05:08Z</dcterms:modified>
</cp:coreProperties>
</file>