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1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B000A"/>
    <a:srgbClr val="7B0013"/>
    <a:srgbClr val="7B021D"/>
    <a:srgbClr val="86001F"/>
    <a:srgbClr val="860014"/>
    <a:srgbClr val="860013"/>
    <a:srgbClr val="860206"/>
    <a:srgbClr val="950005"/>
    <a:srgbClr val="940535"/>
    <a:srgbClr val="9600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44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336" y="176"/>
      </p:cViewPr>
      <p:guideLst>
        <p:guide orient="horz" pos="2160"/>
        <p:guide pos="41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1064C7-AC39-1C45-A6E7-9935D8C38166}" type="datetimeFigureOut">
              <a:rPr lang="en-US" smtClean="0"/>
              <a:t>12/1/22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A9A2A1-333A-B44F-8B0D-AB8AD69C5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238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A9A2A1-333A-B44F-8B0D-AB8AD69C55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620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A9A2A1-333A-B44F-8B0D-AB8AD69C55F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219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6630F11-153A-2949-824F-AB36A287F87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0"/>
            <a:ext cx="12279087" cy="686910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8B6FA52-981A-6344-B209-576482C7F76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01920" y="6360930"/>
            <a:ext cx="747181" cy="23411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05ED09B-5085-BD4A-9504-50B0CB2F08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20348" y="1122363"/>
            <a:ext cx="91440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5000" b="1" i="0" baseline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0B991D-9AA7-294E-8D48-E1D46CD9F7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20348" y="3602038"/>
            <a:ext cx="9144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000" b="0" i="0" baseline="0">
                <a:solidFill>
                  <a:schemeClr val="bg1"/>
                </a:solidFill>
                <a:latin typeface="Avenir Next Medium" panose="020B0503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EA6207-70AF-3546-B6E3-D4EEC77ED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20348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 baseline="0">
                <a:solidFill>
                  <a:schemeClr val="bg1"/>
                </a:solidFill>
                <a:latin typeface="Avenir Next" panose="020B05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F3119-CA32-2348-A953-91EE8A22C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47516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 baseline="0">
                <a:solidFill>
                  <a:schemeClr val="bg1"/>
                </a:solidFill>
                <a:latin typeface="Avenir Next" panose="020B0503020202020204" pitchFamily="34" charset="0"/>
              </a:defRPr>
            </a:lvl1pPr>
          </a:lstStyle>
          <a:p>
            <a:fld id="{EA9F6C9A-5AA3-A342-A834-50B3BB05176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199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B1831FC-1745-CD4F-B677-69A0CCDE26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0"/>
            <a:ext cx="12279087" cy="686910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B6D1EC7-1F99-C44F-9D6A-1370465672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01920" y="6360930"/>
            <a:ext cx="747181" cy="23411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1166C51-34F3-DF4E-9A91-C4CD16C3A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6810" y="365125"/>
            <a:ext cx="9106989" cy="1325563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75EFA-5341-E54F-A4B3-F2ACE3AAE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6810" y="1825625"/>
            <a:ext cx="9106990" cy="4351338"/>
          </a:xfrm>
          <a:prstGeom prst="rect">
            <a:avLst/>
          </a:prstGeom>
        </p:spPr>
        <p:txBody>
          <a:bodyPr/>
          <a:lstStyle>
            <a:lvl1pPr>
              <a:defRPr b="0" i="0" baseline="0">
                <a:solidFill>
                  <a:schemeClr val="bg1"/>
                </a:solidFill>
                <a:latin typeface="Avenir Next Medium" panose="020B0503020202020204" pitchFamily="34" charset="0"/>
              </a:defRPr>
            </a:lvl1pPr>
            <a:lvl2pPr>
              <a:defRPr b="0" i="0" baseline="0">
                <a:solidFill>
                  <a:schemeClr val="bg1"/>
                </a:solidFill>
                <a:latin typeface="Avenir Next Medium" panose="020B0503020202020204" pitchFamily="34" charset="0"/>
              </a:defRPr>
            </a:lvl2pPr>
            <a:lvl3pPr>
              <a:defRPr b="0" i="0" baseline="0">
                <a:solidFill>
                  <a:schemeClr val="bg1"/>
                </a:solidFill>
                <a:latin typeface="Avenir Next Medium" panose="020B0503020202020204" pitchFamily="34" charset="0"/>
              </a:defRPr>
            </a:lvl3pPr>
            <a:lvl4pPr>
              <a:defRPr b="0" i="0" baseline="0">
                <a:solidFill>
                  <a:schemeClr val="bg1"/>
                </a:solidFill>
                <a:latin typeface="Avenir Next Medium" panose="020B0503020202020204" pitchFamily="34" charset="0"/>
              </a:defRPr>
            </a:lvl4pPr>
            <a:lvl5pPr>
              <a:defRPr b="0" i="0" baseline="0">
                <a:solidFill>
                  <a:schemeClr val="bg1"/>
                </a:solidFill>
                <a:latin typeface="Avenir Next Medium" panose="020B0503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64162C-FA89-F74E-B3EA-41587CB60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4681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 baseline="0">
                <a:solidFill>
                  <a:schemeClr val="bg1"/>
                </a:solidFill>
                <a:latin typeface="Avenir Next" panose="020B05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748B3-4707-494F-8592-99CCA9444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48748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 baseline="0">
                <a:solidFill>
                  <a:schemeClr val="bg1"/>
                </a:solidFill>
                <a:latin typeface="Avenir Next" panose="020B0503020202020204" pitchFamily="34" charset="0"/>
              </a:defRPr>
            </a:lvl1pPr>
          </a:lstStyle>
          <a:p>
            <a:fld id="{EA9F6C9A-5AA3-A342-A834-50B3BB05176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142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5CC47AD-4C9C-7941-A1F3-02D6670ADF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0"/>
            <a:ext cx="12279087" cy="686910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C1D4849-8DB7-E548-946B-BC38B9AAE12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01920" y="6360930"/>
            <a:ext cx="747181" cy="234117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B73243-6B8D-4648-9DFA-8806F1634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53491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 baseline="0">
                <a:solidFill>
                  <a:schemeClr val="bg1"/>
                </a:solidFill>
                <a:latin typeface="Avenir Next" panose="020B05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BBC4AC-DCF1-C149-9701-F8B1F1639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02088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 baseline="0">
                <a:solidFill>
                  <a:schemeClr val="bg1"/>
                </a:solidFill>
                <a:latin typeface="Avenir Next" panose="020B0503020202020204" pitchFamily="34" charset="0"/>
              </a:defRPr>
            </a:lvl1pPr>
          </a:lstStyle>
          <a:p>
            <a:fld id="{EA9F6C9A-5AA3-A342-A834-50B3BB05176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7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8A8B1ED-9305-4045-91F8-209F0BF04A2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0"/>
            <a:ext cx="12279087" cy="686910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BA1E28F-39FE-234D-9367-EBC73C2BBA5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01920" y="6360930"/>
            <a:ext cx="747181" cy="23411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268E575-035C-EC4E-ABBA-298876320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6994" y="457200"/>
            <a:ext cx="3152234" cy="1600200"/>
          </a:xfrm>
          <a:prstGeom prst="rect">
            <a:avLst/>
          </a:prstGeom>
        </p:spPr>
        <p:txBody>
          <a:bodyPr anchor="b"/>
          <a:lstStyle>
            <a:lvl1pPr>
              <a:defRPr sz="3200" b="1" i="0" baseline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AB63D7-C9E8-014C-BA80-CFD242AEAB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7210" y="987425"/>
            <a:ext cx="5908177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0" i="0" baseline="0">
                <a:solidFill>
                  <a:schemeClr val="bg1"/>
                </a:solidFill>
                <a:latin typeface="Avenir Next Medium" panose="020B0503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B9D82C-FC25-944F-9FCD-F70F789973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76994" y="2057400"/>
            <a:ext cx="3152234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Avenir Next Medium" panose="020B0503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B92A40-B1FA-8542-A153-323B6F16E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76994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 baseline="0">
                <a:solidFill>
                  <a:schemeClr val="bg1"/>
                </a:solidFill>
                <a:latin typeface="Avenir Next" panose="020B05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3D1F92-0938-3148-AA76-C474AF3C6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49294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 baseline="0">
                <a:solidFill>
                  <a:schemeClr val="bg1"/>
                </a:solidFill>
                <a:latin typeface="Avenir Next" panose="020B0503020202020204" pitchFamily="34" charset="0"/>
              </a:defRPr>
            </a:lvl1pPr>
          </a:lstStyle>
          <a:p>
            <a:fld id="{EA9F6C9A-5AA3-A342-A834-50B3BB05176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675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4925058-E7C5-F94C-AEC7-6EA99D700C65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-1" y="0"/>
            <a:ext cx="12279087" cy="686910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F774A9F-1B99-374E-B569-76BCC843016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1101920" y="6360930"/>
            <a:ext cx="747181" cy="234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207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7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baseline="0">
          <a:solidFill>
            <a:schemeClr val="bg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baseline="0">
          <a:solidFill>
            <a:schemeClr val="bg1"/>
          </a:solidFill>
          <a:latin typeface="Calibri" panose="020F0502020204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bg1"/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Calibri" panose="020F0502020204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bg1"/>
          </a:solidFill>
          <a:latin typeface="Calibri" panose="020F0502020204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bg1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fraser@sdsu.edu" TargetMode="External"/><Relationship Id="rId5" Type="http://schemas.openxmlformats.org/officeDocument/2006/relationships/hyperlink" Target="mailto:Cory.marshall@sdsu.edu" TargetMode="External"/><Relationship Id="rId4" Type="http://schemas.openxmlformats.org/officeDocument/2006/relationships/hyperlink" Target="mailto:Leveretthaynes@sdsu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1D23A71-0DBD-6843-9211-27AEC95CC3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2279087" cy="686910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B7D8B71-44BD-E04E-A7E2-9B789C7572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06316" y="1397000"/>
            <a:ext cx="8261684" cy="2671763"/>
          </a:xfrm>
        </p:spPr>
        <p:txBody>
          <a:bodyPr>
            <a:normAutofit/>
          </a:bodyPr>
          <a:lstStyle/>
          <a:p>
            <a:r>
              <a:rPr lang="en-US" sz="5600" b="1" kern="400" spc="-150" dirty="0">
                <a:solidFill>
                  <a:schemeClr val="bg1"/>
                </a:solidFill>
                <a:latin typeface="Georgia" panose="02040502050405020303" pitchFamily="18" charset="0"/>
              </a:rPr>
              <a:t>Fall</a:t>
            </a:r>
            <a:r>
              <a:rPr lang="en-US" sz="5600" b="1" spc="-150" dirty="0">
                <a:solidFill>
                  <a:schemeClr val="bg1"/>
                </a:solidFill>
                <a:latin typeface="Georgia" panose="02040502050405020303" pitchFamily="18" charset="0"/>
              </a:rPr>
              <a:t> 2022 Semester</a:t>
            </a:r>
            <a:br>
              <a:rPr lang="en-US" sz="5600" b="1" spc="-150" dirty="0">
                <a:solidFill>
                  <a:schemeClr val="bg1"/>
                </a:solidFill>
                <a:latin typeface="Georgia" panose="02040502050405020303" pitchFamily="18" charset="0"/>
              </a:rPr>
            </a:br>
            <a:r>
              <a:rPr lang="en-US" sz="5600" b="1" spc="-150" dirty="0">
                <a:solidFill>
                  <a:schemeClr val="bg1"/>
                </a:solidFill>
                <a:latin typeface="Georgia" panose="02040502050405020303" pitchFamily="18" charset="0"/>
              </a:rPr>
              <a:t>Orientation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0886F7-A81A-F446-9D81-E37F12731D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06314" y="4719638"/>
            <a:ext cx="8261685" cy="1655762"/>
          </a:xfrm>
        </p:spPr>
        <p:txBody>
          <a:bodyPr>
            <a:normAutofit/>
          </a:bodyPr>
          <a:lstStyle/>
          <a:p>
            <a:r>
              <a:rPr lang="en-US" sz="4500" b="1" dirty="0">
                <a:solidFill>
                  <a:schemeClr val="bg1">
                    <a:lumMod val="75000"/>
                  </a:schemeClr>
                </a:solidFill>
              </a:rPr>
              <a:t>Schedule, Rules, Guidelines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5B9BFB3-20DB-EC49-ADC8-D1AA20F48013}"/>
              </a:ext>
            </a:extLst>
          </p:cNvPr>
          <p:cNvCxnSpPr>
            <a:cxnSpLocks/>
          </p:cNvCxnSpPr>
          <p:nvPr/>
        </p:nvCxnSpPr>
        <p:spPr>
          <a:xfrm>
            <a:off x="3822700" y="1282700"/>
            <a:ext cx="5232400" cy="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29F33F11-F4D6-1148-8A1E-EC821A3360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01920" y="6360930"/>
            <a:ext cx="747181" cy="23411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7932D68-D276-4CFA-9177-A59101017D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37390" y="607335"/>
            <a:ext cx="3434255" cy="411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326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CE7D7-BA82-6B43-BBD3-F3677F50B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9AD77-783E-9843-A286-B8ADAFD82D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069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9A57B-2CDF-D14C-8071-EA19DD9508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997D64-B961-134A-9DDC-D7895C13BE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80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4777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C3A54-D5C7-FB4F-B4D7-3328EE3C8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3B9E3D-0CB7-5B4C-823B-7E9A6A54975A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8F4C9-7E29-404D-A0BA-C6265D47501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39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1D23A71-0DBD-6843-9211-27AEC95CC3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2279087" cy="686910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B7D8B71-44BD-E04E-A7E2-9B789C7572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06316" y="1273430"/>
            <a:ext cx="8261684" cy="1136135"/>
          </a:xfrm>
        </p:spPr>
        <p:txBody>
          <a:bodyPr>
            <a:normAutofit/>
          </a:bodyPr>
          <a:lstStyle/>
          <a:p>
            <a:r>
              <a:rPr lang="en-US" sz="5600" b="1" kern="400" spc="-150" dirty="0">
                <a:solidFill>
                  <a:schemeClr val="bg1"/>
                </a:solidFill>
                <a:latin typeface="Georgia" panose="02040502050405020303" pitchFamily="18" charset="0"/>
              </a:rPr>
              <a:t>Thank You</a:t>
            </a:r>
            <a:endParaRPr lang="en-US" sz="5600" b="1" spc="-15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0886F7-A81A-F446-9D81-E37F12731D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06314" y="2959433"/>
            <a:ext cx="8261685" cy="3166047"/>
          </a:xfrm>
        </p:spPr>
        <p:txBody>
          <a:bodyPr>
            <a:normAutofit fontScale="70000" lnSpcReduction="20000"/>
          </a:bodyPr>
          <a:lstStyle/>
          <a:p>
            <a:r>
              <a:rPr lang="en-US" sz="3200" dirty="0">
                <a:cs typeface="Calibri"/>
              </a:rPr>
              <a:t>La Monica Everett-Haynes, Associate Vice President for </a:t>
            </a:r>
            <a:r>
              <a:rPr lang="en-US" sz="3200" dirty="0" err="1">
                <a:cs typeface="Calibri"/>
              </a:rPr>
              <a:t>StratComm</a:t>
            </a:r>
            <a:r>
              <a:rPr lang="en-US" sz="3200" dirty="0">
                <a:cs typeface="Calibri"/>
              </a:rPr>
              <a:t> </a:t>
            </a:r>
            <a:endParaRPr lang="en-US" sz="3200" dirty="0"/>
          </a:p>
          <a:p>
            <a:r>
              <a:rPr lang="en-US" sz="3200" dirty="0">
                <a:cs typeface="Calibri"/>
              </a:rPr>
              <a:t>and Chief Communications Officer</a:t>
            </a:r>
            <a:endParaRPr lang="en-US" sz="3200" dirty="0"/>
          </a:p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Leveretthaynes@sdsu.edu</a:t>
            </a:r>
            <a:endParaRPr lang="en-US" sz="3200" dirty="0">
              <a:solidFill>
                <a:schemeClr val="bg1">
                  <a:lumMod val="75000"/>
                </a:schemeClr>
              </a:solidFill>
              <a:cs typeface="Calibri" panose="020F0502020204030204"/>
            </a:endParaRPr>
          </a:p>
          <a:p>
            <a:pPr>
              <a:lnSpc>
                <a:spcPts val="360"/>
              </a:lnSpc>
            </a:pPr>
            <a:endParaRPr lang="en-US" sz="3200" dirty="0">
              <a:cs typeface="Calibri" panose="020F0502020204030204"/>
            </a:endParaRPr>
          </a:p>
          <a:p>
            <a:r>
              <a:rPr lang="en-US" sz="3200" dirty="0">
                <a:cs typeface="Calibri" panose="020F0502020204030204"/>
              </a:rPr>
              <a:t>Cory Marshall, Director of Media Relations</a:t>
            </a:r>
          </a:p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  <a:cs typeface="Calibri" panose="020F0502020204030204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Cory.marshall@sdsu.edu</a:t>
            </a:r>
            <a:endParaRPr lang="en-US" sz="3200" dirty="0">
              <a:solidFill>
                <a:schemeClr val="bg1">
                  <a:lumMod val="75000"/>
                </a:schemeClr>
              </a:solidFill>
              <a:cs typeface="Calibri" panose="020F0502020204030204"/>
            </a:endParaRPr>
          </a:p>
          <a:p>
            <a:pPr>
              <a:lnSpc>
                <a:spcPts val="360"/>
              </a:lnSpc>
            </a:pPr>
            <a:endParaRPr lang="en-US" sz="3200" dirty="0">
              <a:cs typeface="Calibri" panose="020F0502020204030204"/>
            </a:endParaRPr>
          </a:p>
          <a:p>
            <a:r>
              <a:rPr lang="en-US" sz="3200" dirty="0">
                <a:cs typeface="Calibri" panose="020F0502020204030204"/>
              </a:rPr>
              <a:t>Lainie Fraser, Senior Media Relations Officer</a:t>
            </a:r>
          </a:p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  <a:cs typeface="Calibri" panose="020F0502020204030204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Lfraser@sdsu.edu</a:t>
            </a:r>
            <a:endParaRPr lang="en-US" sz="3200" dirty="0">
              <a:solidFill>
                <a:schemeClr val="bg1">
                  <a:lumMod val="75000"/>
                </a:schemeClr>
              </a:solidFill>
              <a:cs typeface="Calibri" panose="020F0502020204030204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9F33F11-F4D6-1148-8A1E-EC821A3360D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101920" y="6360930"/>
            <a:ext cx="747181" cy="234117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36597A5-F7CD-5B43-8C6C-49086FE27B43}"/>
              </a:ext>
            </a:extLst>
          </p:cNvPr>
          <p:cNvCxnSpPr>
            <a:cxnSpLocks/>
          </p:cNvCxnSpPr>
          <p:nvPr/>
        </p:nvCxnSpPr>
        <p:spPr>
          <a:xfrm>
            <a:off x="3237470" y="2533135"/>
            <a:ext cx="6672649" cy="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9579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58</Words>
  <Application>Microsoft Macintosh PowerPoint</Application>
  <PresentationFormat>Widescreen</PresentationFormat>
  <Paragraphs>14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Avenir Next</vt:lpstr>
      <vt:lpstr>Avenir Next Medium</vt:lpstr>
      <vt:lpstr>Calibri</vt:lpstr>
      <vt:lpstr>Georgia</vt:lpstr>
      <vt:lpstr>Office Theme</vt:lpstr>
      <vt:lpstr>Fall 2022 Semester Orientation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 2022 Semester Orientation</dc:title>
  <dc:creator>Microsoft Office User</dc:creator>
  <cp:lastModifiedBy>John Signer</cp:lastModifiedBy>
  <cp:revision>12</cp:revision>
  <dcterms:created xsi:type="dcterms:W3CDTF">2022-02-28T21:50:23Z</dcterms:created>
  <dcterms:modified xsi:type="dcterms:W3CDTF">2022-12-02T00:48:51Z</dcterms:modified>
</cp:coreProperties>
</file>